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282" y="1087120"/>
            <a:ext cx="11933853" cy="2648381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Analysis of Food and Beverage Industry Survey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8334" y="4237220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By :- Akshit Maheshwari </a:t>
            </a:r>
          </a:p>
          <a:p>
            <a:r>
              <a:rPr lang="en-US" sz="2800" dirty="0"/>
              <a:t>(DA Intern @ Mentorness)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6B9A-32AB-94BB-E469-A4D14526E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Jaipur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D14A029-9932-D420-6014-BD592FBA6E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725" y="1871471"/>
            <a:ext cx="5362057" cy="4034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FE3EEBC-A948-2310-E939-3FDEB3F110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0324" y="1871472"/>
            <a:ext cx="5438775" cy="4034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631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3B91-83D7-2577-A3C0-4C904C59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Kolkata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7D6F76-51EA-70DF-24D0-6DFF2945CA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850" y="1743075"/>
            <a:ext cx="5446713" cy="3848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200B18-57E6-3DB1-8289-90F5903032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0325" y="1743074"/>
            <a:ext cx="5257800" cy="3848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198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939-8B74-6A92-5BAD-A378E41E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Lucknow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B9493A-9059-A0EC-7CBA-572414457A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3875" y="1871472"/>
            <a:ext cx="5353049" cy="3976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C7CAF8-8540-4955-9A0A-7282C1FE50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0325" y="1871472"/>
            <a:ext cx="5247152" cy="3976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667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3D67-3AA4-E3C6-C72F-7479BC43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Mumbai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D64299-1BA2-DA78-DBEC-1F6D2BBE79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4826" y="1871472"/>
            <a:ext cx="5265738" cy="3986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627FE7-48ED-5734-6721-8F6EC4018D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5550" y="1871472"/>
            <a:ext cx="5495925" cy="3986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709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FC1-9ED0-6690-9968-27CAE567A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BF7DD1-87F6-2AD8-9544-E951629E13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4800" y="1871471"/>
            <a:ext cx="5465763" cy="3827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56566D-AC17-32C9-2BDE-FE8445A337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5075" y="1871471"/>
            <a:ext cx="5257800" cy="3827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384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85C1-DE9A-39F4-0211-5897B222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38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2AA3F-C05C-04C5-59D4-7551082AB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899" y="4295179"/>
            <a:ext cx="10353763" cy="1501826"/>
          </a:xfrm>
        </p:spPr>
        <p:txBody>
          <a:bodyPr>
            <a:normAutofit/>
          </a:bodyPr>
          <a:lstStyle/>
          <a:p>
            <a:pPr algn="r"/>
            <a:r>
              <a:rPr lang="en-IN" sz="2000" dirty="0"/>
              <a:t>By:- Akshit Maheshwari</a:t>
            </a:r>
          </a:p>
        </p:txBody>
      </p:sp>
    </p:spTree>
    <p:extLst>
      <p:ext uri="{BB962C8B-B14F-4D97-AF65-F5344CB8AC3E}">
        <p14:creationId xmlns:p14="http://schemas.microsoft.com/office/powerpoint/2010/main" val="242179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C103-0E6D-2A33-7B19-3D970AA0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9F6F9-6EEE-4197-AB22-CF40BDAF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objective of this Power BI project is to analyze survey responses from the food and beverage industry to gain insights into consumer behavior, preferences, and perceptions.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analysis will help identify key trends, understand brand perception, and explore potential areas for improvement in product offerings and marketing strategies.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7576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8A47-9B91-41FE-B423-7B9F9301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99807"/>
            <a:ext cx="5707899" cy="1675559"/>
          </a:xfrm>
        </p:spPr>
        <p:txBody>
          <a:bodyPr anchor="ctr"/>
          <a:lstStyle/>
          <a:p>
            <a:r>
              <a:rPr lang="en-IN" sz="5400" dirty="0"/>
              <a:t>Cities Included in the Survey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EDA24-5F94-9816-7E93-BD8D5CD56FA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Chennai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Bangalore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Delhi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Pune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Ahmedabad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Jaipur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Kolkata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Mumbai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Lucknow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Hyderabad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059F9-D829-7EA1-FA19-183268DB1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B83E0-36F3-50DF-E836-8EDB467B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97" y="2334466"/>
            <a:ext cx="4588094" cy="35624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7893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EA392AC-A271-F6BE-13E0-5EC1003B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56" y="800014"/>
            <a:ext cx="9590550" cy="1828813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City Wise Visuals And KPI’s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D7AA43C-DDC2-9C82-278C-669E7E692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0F56A-06FA-0C76-0BB1-00624919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3" y="3268119"/>
            <a:ext cx="9624894" cy="18288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46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7ECF-0279-4AAF-4333-1BB4943F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Ahmedabad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8B3B9-7C50-FEE4-683F-CCCD5406C5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4662" y="1871472"/>
            <a:ext cx="5325902" cy="4376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027B72-8C52-3CE4-62E5-A79AC74376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7536" y="1871472"/>
            <a:ext cx="5491064" cy="4376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671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0F83-D93D-D4EB-ACBD-BB0FD74C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Bangalore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C701CE-9EB1-68C3-B36D-A51DB762A0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4800" y="1754154"/>
            <a:ext cx="5465763" cy="4379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0BA8FE-044D-E576-6510-79F5650C8D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754155"/>
            <a:ext cx="5791199" cy="4379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407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29DA-905E-E03A-09DC-4A4ECD1F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Chennai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81B75D-552D-1BD3-0741-8C56D40BED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726" y="1733550"/>
            <a:ext cx="5303838" cy="4448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7BD725-FE59-8AE0-8A75-BAF194869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632" y="1742880"/>
            <a:ext cx="5469573" cy="4448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196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54B7-8F17-B88C-D630-07D5C23F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Delhi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0BA9BA-D335-7D1F-055F-A53FF2B9D9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9100" y="1747360"/>
            <a:ext cx="5610225" cy="3977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C3024D-7330-A2FB-323D-74DC3ABD82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0324" y="1747360"/>
            <a:ext cx="5362575" cy="3977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471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D96A-EF54-FF44-07FE-54C7CB5D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Hyderabad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9ACCB5-2B37-ADBD-42F2-B5F671D62B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9576" y="1800224"/>
            <a:ext cx="5360988" cy="4200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DF61B5-6E86-0137-F2A3-61F4530DF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0324" y="1800225"/>
            <a:ext cx="5360987" cy="4200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4291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{9A74A1F2-DC00-4756-B62B-2CCA98FCFFB2}tf12214701_win32</Template>
  <TotalTime>1745</TotalTime>
  <Words>112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Goudy Old Style</vt:lpstr>
      <vt:lpstr>Wingdings</vt:lpstr>
      <vt:lpstr>Wingdings 2</vt:lpstr>
      <vt:lpstr>SlateVTI</vt:lpstr>
      <vt:lpstr>Analysis of Food and Beverage Industry Survey Data</vt:lpstr>
      <vt:lpstr>About This Project</vt:lpstr>
      <vt:lpstr>Cities Included in the Survey</vt:lpstr>
      <vt:lpstr>City Wise Visuals And KPI’s</vt:lpstr>
      <vt:lpstr>Ahmedabad</vt:lpstr>
      <vt:lpstr>Bangalore</vt:lpstr>
      <vt:lpstr>Chennai</vt:lpstr>
      <vt:lpstr>Delhi</vt:lpstr>
      <vt:lpstr>Hyderabad</vt:lpstr>
      <vt:lpstr>Jaipur</vt:lpstr>
      <vt:lpstr>Kolkata</vt:lpstr>
      <vt:lpstr>Lucknow</vt:lpstr>
      <vt:lpstr>Mumbai</vt:lpstr>
      <vt:lpstr>Pune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Akshit Maheshwari</dc:creator>
  <cp:lastModifiedBy>Akshit Maheshwari</cp:lastModifiedBy>
  <cp:revision>1</cp:revision>
  <dcterms:created xsi:type="dcterms:W3CDTF">2024-08-31T10:59:00Z</dcterms:created>
  <dcterms:modified xsi:type="dcterms:W3CDTF">2024-09-01T16:04:03Z</dcterms:modified>
</cp:coreProperties>
</file>